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40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67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7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0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76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87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45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5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88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15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43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5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42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19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1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91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7200CB-DE12-4CAD-B692-B2B3A2F2337E}" type="datetimeFigureOut">
              <a:rPr lang="es-ES" smtClean="0"/>
              <a:t>7/8/18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ADA9-9E28-4F97-90F0-D93323CF4A5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189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UNIFORMES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COLEGIO DE ESTUDIOS SUPERIORES Y DE ESPECIALIDADES DEL ESTADO DE OAXACA. (CESEEO). LICENCIATURA EN MEDICINA.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21" t="34018" r="57496" b="19375"/>
          <a:stretch/>
        </p:blipFill>
        <p:spPr>
          <a:xfrm>
            <a:off x="8843555" y="0"/>
            <a:ext cx="2508068" cy="31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34284" t="16564" r="47217" b="37545"/>
          <a:stretch/>
        </p:blipFill>
        <p:spPr bwMode="auto">
          <a:xfrm>
            <a:off x="2664823" y="0"/>
            <a:ext cx="574765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1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2926" t="12219" r="45180" b="34830"/>
          <a:stretch/>
        </p:blipFill>
        <p:spPr bwMode="auto">
          <a:xfrm>
            <a:off x="2677885" y="0"/>
            <a:ext cx="577378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3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3605" t="17650" r="47556" b="37002"/>
          <a:stretch/>
        </p:blipFill>
        <p:spPr bwMode="auto">
          <a:xfrm>
            <a:off x="2677885" y="0"/>
            <a:ext cx="535577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7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4000" dirty="0"/>
              <a:t>CALZADO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21" t="34018" r="57496" b="19375"/>
          <a:stretch/>
        </p:blipFill>
        <p:spPr>
          <a:xfrm>
            <a:off x="8843555" y="0"/>
            <a:ext cx="2508068" cy="31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7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2036" t="31227" r="37033" b="29029"/>
          <a:stretch/>
        </p:blipFill>
        <p:spPr bwMode="auto">
          <a:xfrm>
            <a:off x="1319349" y="1319349"/>
            <a:ext cx="9274628" cy="4232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3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7298" t="23353" r="42125" b="19436"/>
          <a:stretch/>
        </p:blipFill>
        <p:spPr bwMode="auto">
          <a:xfrm>
            <a:off x="1376418" y="561702"/>
            <a:ext cx="8799548" cy="5381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3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sz="4000" dirty="0"/>
              <a:t>UNIFORME ANFITEATRO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21" t="34018" r="57496" b="19375"/>
          <a:stretch/>
        </p:blipFill>
        <p:spPr>
          <a:xfrm>
            <a:off x="8843555" y="0"/>
            <a:ext cx="2508068" cy="31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3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33" t="11477" r="45086" b="16916"/>
          <a:stretch/>
        </p:blipFill>
        <p:spPr>
          <a:xfrm>
            <a:off x="3304903" y="33842"/>
            <a:ext cx="5068387" cy="67549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08" t="19883" r="46662" b="20029"/>
          <a:stretch/>
        </p:blipFill>
        <p:spPr>
          <a:xfrm>
            <a:off x="3163243" y="0"/>
            <a:ext cx="5118607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A0DFBA-1B1D-4DF1-BA23-F33EF9A0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ESPECIFICACIONES DEL UNIFORME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4BB13B-E0B6-4329-BCA2-6B6A45DE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SIGUIENTES DISTINTIVOS ESTARÁN BORDADOS EN EL UNIFORME DEL ALUMNADO:</a:t>
            </a:r>
          </a:p>
          <a:p>
            <a:r>
              <a:rPr lang="es-MX" dirty="0"/>
              <a:t>ESCUDO DE LA UNIVERSIDAD: EN EL PECHO IZQUIERDO DE LA BATA Y FILIPINA MÉDICA.</a:t>
            </a:r>
          </a:p>
          <a:p>
            <a:r>
              <a:rPr lang="es-MX" dirty="0"/>
              <a:t>ESCUDO DE LA LICENCIATURA: EN EL HOMBRO IZQUIERDO DE LA BATA Y FILIPINA MÉDICA.</a:t>
            </a:r>
          </a:p>
          <a:p>
            <a:r>
              <a:rPr lang="es-MX" dirty="0"/>
              <a:t>NOMBRE: INICIANDO POR </a:t>
            </a:r>
            <a:r>
              <a:rPr lang="es-MX" dirty="0" smtClean="0"/>
              <a:t>APELLIDO </a:t>
            </a:r>
            <a:r>
              <a:rPr lang="es-MX" dirty="0"/>
              <a:t>PATERNO, EN EL PECHO DERECHO DE LA BATA Y  FILIPINA MÉDICA.</a:t>
            </a:r>
          </a:p>
          <a:p>
            <a:r>
              <a:rPr lang="es-MX" dirty="0"/>
              <a:t>LICENCIATURA: BAJO EL NOMBRE DEL ALUMNO, EN EL PECHO DERECHO DE LA BATA Y FILIPINA MÉDICA.</a:t>
            </a:r>
          </a:p>
        </p:txBody>
      </p:sp>
    </p:spTree>
    <p:extLst>
      <p:ext uri="{BB962C8B-B14F-4D97-AF65-F5344CB8AC3E}">
        <p14:creationId xmlns:p14="http://schemas.microsoft.com/office/powerpoint/2010/main" val="293316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6469" y="1123406"/>
            <a:ext cx="8913384" cy="5124993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4000" dirty="0"/>
              <a:t>UNIFORME DE GALA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21" t="34018" r="57496" b="19375"/>
          <a:stretch/>
        </p:blipFill>
        <p:spPr>
          <a:xfrm>
            <a:off x="8843555" y="52252"/>
            <a:ext cx="2508068" cy="31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9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29120ED-28A6-45C7-B7B3-433DE49A8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24" y="452718"/>
            <a:ext cx="9400257" cy="5154980"/>
          </a:xfrm>
        </p:spPr>
      </p:pic>
    </p:spTree>
    <p:extLst>
      <p:ext uri="{BB962C8B-B14F-4D97-AF65-F5344CB8AC3E}">
        <p14:creationId xmlns:p14="http://schemas.microsoft.com/office/powerpoint/2010/main" val="445935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5FE9054F-A6F2-4ED4-AAEF-1FDF6F96F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95" t="29580" r="50792" b="20606"/>
          <a:stretch/>
        </p:blipFill>
        <p:spPr>
          <a:xfrm>
            <a:off x="1641187" y="-65314"/>
            <a:ext cx="7470324" cy="69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CBFE39-0D88-419E-AAB6-CD65B4E3B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Fuente de letra para </a:t>
            </a:r>
            <a:r>
              <a:rPr lang="es-MX" dirty="0" err="1"/>
              <a:t>personalizacion</a:t>
            </a:r>
            <a:r>
              <a:rPr lang="es-MX" dirty="0"/>
              <a:t> del nombre (pecho derecho de la bata y filipina): FUENTE DE LETRA: COMICS SANS MS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EJEMPLO:  </a:t>
            </a:r>
            <a:r>
              <a:rPr lang="es-MX" sz="1800" i="1" dirty="0">
                <a:latin typeface="Comic Sans MS" panose="030F0702030302020204" pitchFamily="66" charset="0"/>
                <a:cs typeface="Arial" panose="020B0604020202020204" pitchFamily="34" charset="0"/>
              </a:rPr>
              <a:t>DR. JOSÉ CRUZ RUIZ SÁNCHEZ.</a:t>
            </a:r>
          </a:p>
          <a:p>
            <a:endParaRPr lang="es-MX" sz="18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FUENTE DE LETRA PARA PERSONALIZACION DE LA LICENCIATURA (ABAJO DEL NOMBRE):        ARIAL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       EJEMPLO:  “LICENCIATURA EN MEDICINA”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EJEMPLO:              </a:t>
            </a:r>
            <a:r>
              <a:rPr lang="es-MX" i="1" dirty="0">
                <a:latin typeface="Comic Sans MS" panose="030F0702030302020204" pitchFamily="66" charset="0"/>
                <a:cs typeface="Arial" panose="020B0604020202020204" pitchFamily="34" charset="0"/>
              </a:rPr>
              <a:t>DR. JOSÉ CRUZ RUIZ SÁNCHEZ.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LICENCIATURA EN MEDICINA</a:t>
            </a:r>
            <a:endParaRPr lang="es-MX" i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latin typeface="Comic Sans MS" panose="030F0702030302020204" pitchFamily="66" charset="0"/>
                <a:cs typeface="Arial" panose="020B0604020202020204" pitchFamily="34" charset="0"/>
              </a:rPr>
              <a:t>    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78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4114" t="22539" r="46877" b="32114"/>
          <a:stretch/>
        </p:blipFill>
        <p:spPr bwMode="auto">
          <a:xfrm>
            <a:off x="3161211" y="0"/>
            <a:ext cx="504226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9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2926" t="21723" r="45520" b="27226"/>
          <a:stretch/>
        </p:blipFill>
        <p:spPr bwMode="auto">
          <a:xfrm>
            <a:off x="3331029" y="0"/>
            <a:ext cx="501613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19838" t="32130" r="55194" b="21559"/>
          <a:stretch/>
        </p:blipFill>
        <p:spPr bwMode="auto">
          <a:xfrm>
            <a:off x="2769326" y="0"/>
            <a:ext cx="603504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3944" t="17379" r="47386" b="38360"/>
          <a:stretch/>
        </p:blipFill>
        <p:spPr bwMode="auto">
          <a:xfrm>
            <a:off x="3317966" y="-1"/>
            <a:ext cx="5172891" cy="6753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5132" t="16564" r="46708" b="38360"/>
          <a:stretch/>
        </p:blipFill>
        <p:spPr bwMode="auto">
          <a:xfrm>
            <a:off x="3082834" y="0"/>
            <a:ext cx="500307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4000" dirty="0"/>
              <a:t>UNIFORME DIARIO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21" t="34018" r="57496" b="19375"/>
          <a:stretch/>
        </p:blipFill>
        <p:spPr>
          <a:xfrm>
            <a:off x="8843555" y="0"/>
            <a:ext cx="2508068" cy="31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33605" t="19823" r="45350" b="28041"/>
          <a:stretch/>
        </p:blipFill>
        <p:spPr bwMode="auto">
          <a:xfrm>
            <a:off x="3346762" y="0"/>
            <a:ext cx="498734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21" t="34018" r="57496" b="19375"/>
          <a:stretch/>
        </p:blipFill>
        <p:spPr>
          <a:xfrm>
            <a:off x="10136776" y="1"/>
            <a:ext cx="2055223" cy="25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20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180</Words>
  <Application>Microsoft Macintosh PowerPoint</Application>
  <PresentationFormat>Panorámica</PresentationFormat>
  <Paragraphs>40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Comic Sans MS</vt:lpstr>
      <vt:lpstr>Wingdings 3</vt:lpstr>
      <vt:lpstr>Ion</vt:lpstr>
      <vt:lpstr>UNIFORMES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ESPECIFICACIONES DEL UNIFORME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UNIFORMES</dc:title>
  <dc:creator>windows 1o</dc:creator>
  <cp:lastModifiedBy>Dr. Ángel Salvador López Vásquez</cp:lastModifiedBy>
  <cp:revision>10</cp:revision>
  <dcterms:created xsi:type="dcterms:W3CDTF">2018-08-05T22:04:24Z</dcterms:created>
  <dcterms:modified xsi:type="dcterms:W3CDTF">2018-08-07T14:12:21Z</dcterms:modified>
</cp:coreProperties>
</file>